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</p:sldIdLst>
  <p:sldSz cx="12190413" cy="6859588"/>
  <p:notesSz cx="6858000" cy="9144000"/>
  <p:defaultTextStyle>
    <a:defPPr>
      <a:defRPr lang="cs-CZ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557"/>
    <a:srgbClr val="4CD9F4"/>
    <a:srgbClr val="8634FC"/>
    <a:srgbClr val="DAC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>
      <p:cViewPr varScale="1">
        <p:scale>
          <a:sx n="86" d="100"/>
          <a:sy n="86" d="100"/>
        </p:scale>
        <p:origin x="514" y="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B332D-8388-41D9-8E0B-71457B38FA33}" type="datetimeFigureOut">
              <a:rPr lang="cs-CZ" smtClean="0"/>
              <a:t>03.06.2022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077A4-EE06-488D-8EBC-3EE456141D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13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1C3DA2EA-0D63-7246-8DD9-820328D8A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134766" y="1413570"/>
            <a:ext cx="9865096" cy="1470365"/>
          </a:xfrm>
        </p:spPr>
        <p:txBody>
          <a:bodyPr>
            <a:normAutofit/>
          </a:bodyPr>
          <a:lstStyle>
            <a:lvl1pPr>
              <a:defRPr sz="5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727054" y="3861842"/>
            <a:ext cx="5400600" cy="47879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4CD9F4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Doplňkový </a:t>
            </a:r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4727054" y="4437906"/>
            <a:ext cx="5400600" cy="432048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2F2557"/>
                </a:solidFill>
              </a:defRPr>
            </a:lvl1pPr>
          </a:lstStyle>
          <a:p>
            <a:pPr lvl="0"/>
            <a:r>
              <a:rPr lang="cs-CZ" dirty="0"/>
              <a:t>Doplňkový </a:t>
            </a:r>
            <a:r>
              <a:rPr lang="cs-CZ" dirty="0" err="1"/>
              <a:t>headline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0" y="6394279"/>
            <a:ext cx="1728192" cy="2578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926" y="6285037"/>
            <a:ext cx="912907" cy="49913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8F4CE94-372C-8346-B3A6-E029344686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70" y="6340829"/>
            <a:ext cx="936104" cy="3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3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CC26BD3-69D4-3946-B847-05FF813FA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1588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1054100"/>
            <a:ext cx="8929688" cy="4318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D9F4"/>
                </a:solidFill>
              </a:defRPr>
            </a:lvl1pPr>
          </a:lstStyle>
          <a:p>
            <a:pPr lvl="0"/>
            <a:r>
              <a:rPr lang="cs-CZ" dirty="0"/>
              <a:t>Doplňkový nadpis (může být/nemusí)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F4CE94-372C-8346-B3A6-E02934468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2349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" y="2482"/>
            <a:ext cx="12190413" cy="68571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100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1054100"/>
            <a:ext cx="8929688" cy="4318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4CD9F4"/>
                </a:solidFill>
              </a:defRPr>
            </a:lvl1pPr>
          </a:lstStyle>
          <a:p>
            <a:pPr lvl="0"/>
            <a:r>
              <a:rPr lang="cs-CZ" dirty="0"/>
              <a:t>Doplňkový nadpis (může být/nemusí)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F4CE94-372C-8346-B3A6-E02934468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16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CC26BD3-69D4-3946-B847-05FF813FA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" y="0"/>
            <a:ext cx="12192000" cy="6858000"/>
          </a:xfrm>
          <a:prstGeom prst="rect">
            <a:avLst/>
          </a:prstGeom>
        </p:spPr>
      </p:pic>
      <p:pic>
        <p:nvPicPr>
          <p:cNvPr id="6" name="Obrázek 5" descr="Obsah obrázku vsedě, vymazat, sklo, voda&#10;&#10;Popis byl vytvořen automaticky">
            <a:extLst>
              <a:ext uri="{FF2B5EF4-FFF2-40B4-BE49-F238E27FC236}">
                <a16:creationId xmlns:a16="http://schemas.microsoft.com/office/drawing/2014/main" id="{FC23403F-7C36-415D-B07D-EF3EFD541B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368" y="-744761"/>
            <a:ext cx="4539131" cy="4539131"/>
          </a:xfrm>
          <a:prstGeom prst="ellips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46935" y="2565698"/>
            <a:ext cx="8424936" cy="6348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/>
              <a:t>PŘECHODOVÝ SLIDE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30" y="0"/>
            <a:ext cx="2381372" cy="10668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A739591-2348-9548-8893-45D7F88750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8542" y="6382122"/>
            <a:ext cx="576064" cy="365210"/>
          </a:xfrm>
        </p:spPr>
        <p:txBody>
          <a:bodyPr/>
          <a:lstStyle/>
          <a:p>
            <a:fld id="{776CDA42-B719-4F8B-9F75-B53FA2CCDE2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 hasCustomPrompt="1"/>
          </p:nvPr>
        </p:nvSpPr>
        <p:spPr>
          <a:xfrm>
            <a:off x="3646971" y="3398289"/>
            <a:ext cx="8424862" cy="535561"/>
          </a:xfrm>
        </p:spPr>
        <p:txBody>
          <a:bodyPr>
            <a:normAutofit/>
          </a:bodyPr>
          <a:lstStyle>
            <a:lvl1pPr marL="0" indent="0">
              <a:buNone/>
              <a:defRPr sz="1900" b="1" baseline="0">
                <a:solidFill>
                  <a:srgbClr val="4CD9F4"/>
                </a:solidFill>
              </a:defRPr>
            </a:lvl1pPr>
          </a:lstStyle>
          <a:p>
            <a:pPr lvl="0"/>
            <a:r>
              <a:rPr lang="cs-CZ" dirty="0"/>
              <a:t>DOPLŇKOVÝ HEADLINE (může být/nemusí)</a:t>
            </a:r>
          </a:p>
        </p:txBody>
      </p:sp>
    </p:spTree>
    <p:extLst>
      <p:ext uri="{BB962C8B-B14F-4D97-AF65-F5344CB8AC3E}">
        <p14:creationId xmlns:p14="http://schemas.microsoft.com/office/powerpoint/2010/main" val="66981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8F4CE94-372C-8346-B3A6-E02934468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53612" y="280607"/>
            <a:ext cx="2013268" cy="7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287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B0F4718-8E0E-3540-83F2-50183C693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58" y="19724"/>
            <a:ext cx="12192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4EBC65-1C02-A645-AC29-99F6EB7AD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1606" y="555660"/>
            <a:ext cx="2991209" cy="11480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9F50DF-8A65-3B47-90FE-BA1C86AF3F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7161" y="4506796"/>
            <a:ext cx="2237678" cy="21239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2CD79E-FB3C-41AC-B888-0021EF82BF96}"/>
              </a:ext>
            </a:extLst>
          </p:cNvPr>
          <p:cNvSpPr txBox="1"/>
          <p:nvPr userDrawn="1"/>
        </p:nvSpPr>
        <p:spPr>
          <a:xfrm>
            <a:off x="5251588" y="5456621"/>
            <a:ext cx="1765053" cy="369332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cs-CZ" b="1" u="none" dirty="0">
                <a:solidFill>
                  <a:srgbClr val="2F2557"/>
                </a:solidFill>
              </a:rPr>
              <a:t>e-infra.cz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14" y="3429000"/>
            <a:ext cx="6985000" cy="504056"/>
          </a:xfrm>
        </p:spPr>
        <p:txBody>
          <a:bodyPr>
            <a:normAutofit/>
          </a:bodyPr>
          <a:lstStyle>
            <a:lvl1pPr marL="0" indent="0" algn="ctr">
              <a:buNone/>
              <a:defRPr sz="1900" b="0" baseline="0">
                <a:solidFill>
                  <a:srgbClr val="4CD9F4"/>
                </a:solidFill>
              </a:defRPr>
            </a:lvl1pPr>
          </a:lstStyle>
          <a:p>
            <a:pPr lvl="0"/>
            <a:r>
              <a:rPr lang="cs-CZ" dirty="0"/>
              <a:t>Doplňkový řádek</a:t>
            </a:r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2566814" y="2061642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100" b="1" dirty="0">
                <a:solidFill>
                  <a:srgbClr val="2F25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Napište nám </a:t>
            </a:r>
            <a:endParaRPr lang="cs-CZ" sz="3100" b="1" u="sng" dirty="0">
              <a:solidFill>
                <a:srgbClr val="2F25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2566814" y="264641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sng" dirty="0">
                <a:solidFill>
                  <a:srgbClr val="8634FC"/>
                </a:solidFill>
              </a:rPr>
              <a:t>info@e-infra.cz</a:t>
            </a:r>
            <a:endParaRPr lang="cs-CZ" sz="3100" b="1" u="sng" dirty="0">
              <a:solidFill>
                <a:srgbClr val="8634F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8942069" cy="634812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766614" y="63821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rgbClr val="2F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8542" y="6382122"/>
            <a:ext cx="576064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rgbClr val="2F25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80F49B-C7B8-4DCC-BEC8-D3FE903A378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99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4" r:id="rId4"/>
    <p:sldLayoutId id="2147483656" r:id="rId5"/>
    <p:sldLayoutId id="2147483655" r:id="rId6"/>
  </p:sldLayoutIdLst>
  <p:txStyles>
    <p:titleStyle>
      <a:lvl1pPr algn="l" defTabSz="1088502" rtl="0" eaLnBrk="1" latinLnBrk="0" hangingPunct="1">
        <a:spcBef>
          <a:spcPct val="0"/>
        </a:spcBef>
        <a:buNone/>
        <a:defRPr sz="3100" b="1" kern="1200">
          <a:solidFill>
            <a:srgbClr val="2F25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Clr>
          <a:srgbClr val="4CD9F4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84408" indent="-340157" algn="l" defTabSz="1088502" rtl="0" eaLnBrk="1" latinLnBrk="0" hangingPunct="1">
        <a:spcBef>
          <a:spcPct val="20000"/>
        </a:spcBef>
        <a:buClr>
          <a:srgbClr val="8634FC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0627" indent="-272125" algn="l" defTabSz="1088502" rtl="0" eaLnBrk="1" latinLnBrk="0" hangingPunct="1">
        <a:spcBef>
          <a:spcPct val="20000"/>
        </a:spcBef>
        <a:buClr>
          <a:srgbClr val="DAC8FE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04878" indent="-272125" algn="l" defTabSz="1088502" rtl="0" eaLnBrk="1" latinLnBrk="0" hangingPunct="1">
        <a:spcBef>
          <a:spcPct val="20000"/>
        </a:spcBef>
        <a:buClr>
          <a:srgbClr val="ACA9BD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9129" indent="-272125" algn="l" defTabSz="1088502" rtl="0" eaLnBrk="1" latinLnBrk="0" hangingPunct="1">
        <a:spcBef>
          <a:spcPct val="20000"/>
        </a:spcBef>
        <a:buClr>
          <a:srgbClr val="ACA9BD"/>
        </a:buClr>
        <a:buFont typeface="Arial" panose="020B0604020202020204" pitchFamily="34" charset="0"/>
        <a:buChar char="●"/>
        <a:defRPr sz="2000" kern="1200">
          <a:solidFill>
            <a:srgbClr val="2F255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76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97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F49B-C7B8-4DCC-BEC8-D3FE903A378D}" type="slidenum">
              <a:rPr lang="cs-CZ" smtClean="0"/>
              <a:t>3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6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93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95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6E915E0-6089-4442-8F58-67F97894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2493690"/>
            <a:ext cx="6479771" cy="14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1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120241"/>
      </p:ext>
    </p:extLst>
  </p:cSld>
  <p:clrMapOvr>
    <a:masterClrMapping/>
  </p:clrMapOvr>
</p:sld>
</file>

<file path=ppt/theme/theme1.xml><?xml version="1.0" encoding="utf-8"?>
<a:theme xmlns:a="http://schemas.openxmlformats.org/drawingml/2006/main" name="e-INFRA_CZ_prezentace_uprave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e-INFRA_CZ_prezentace_rozsirena</Template>
  <TotalTime>0</TotalTime>
  <Words>2</Words>
  <Application>Microsoft Office PowerPoint</Application>
  <PresentationFormat>Vlastní</PresentationFormat>
  <Paragraphs>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e-INFRA_CZ_prezentace_upravena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Vošická Jitka</dc:creator>
  <cp:lastModifiedBy>Jitka Vošická</cp:lastModifiedBy>
  <cp:revision>2</cp:revision>
  <dcterms:created xsi:type="dcterms:W3CDTF">2022-05-06T09:56:39Z</dcterms:created>
  <dcterms:modified xsi:type="dcterms:W3CDTF">2022-06-03T13:19:12Z</dcterms:modified>
</cp:coreProperties>
</file>